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0"/>
  </p:notesMasterIdLst>
  <p:sldIdLst>
    <p:sldId id="256" r:id="rId2"/>
    <p:sldId id="27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AB059-1F90-4DEC-B848-A9CE9705CBB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9CA0EE-79A8-41E6-89E4-B074884C9E17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Lesson Identity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7E9524-33B7-460D-BA95-00065A022F66}" type="parTrans" cxnId="{29BED15A-C1A1-478B-B089-95392F3C60AB}">
      <dgm:prSet/>
      <dgm:spPr/>
      <dgm:t>
        <a:bodyPr/>
        <a:lstStyle/>
        <a:p>
          <a:endParaRPr lang="en-US"/>
        </a:p>
      </dgm:t>
    </dgm:pt>
    <dgm:pt modelId="{5DF875A1-9EF5-45D2-8E16-8F7CFABA9CD6}" type="sibTrans" cxnId="{29BED15A-C1A1-478B-B089-95392F3C60AB}">
      <dgm:prSet/>
      <dgm:spPr/>
      <dgm:t>
        <a:bodyPr/>
        <a:lstStyle/>
        <a:p>
          <a:endParaRPr lang="en-US"/>
        </a:p>
      </dgm:t>
    </dgm:pt>
    <dgm:pt modelId="{AE537FD5-66C9-412F-82D0-AFDBEF9AB363}">
      <dgm:prSet phldrT="[Text]"/>
      <dgm:spPr/>
      <dgm:t>
        <a:bodyPr/>
        <a:lstStyle/>
        <a:p>
          <a:r>
            <a:rPr lang="en-US" smtClean="0">
              <a:latin typeface="NikoshBAN" panose="02000000000000000000" pitchFamily="2" charset="0"/>
              <a:cs typeface="NikoshBAN" panose="02000000000000000000" pitchFamily="2" charset="0"/>
            </a:rPr>
            <a:t>Class:-Nine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EC6162-692B-4380-B609-A05DB3F52731}" type="parTrans" cxnId="{4018C95C-5C62-4E91-9436-F844D5A24CFD}">
      <dgm:prSet/>
      <dgm:spPr/>
      <dgm:t>
        <a:bodyPr/>
        <a:lstStyle/>
        <a:p>
          <a:endParaRPr lang="en-US"/>
        </a:p>
      </dgm:t>
    </dgm:pt>
    <dgm:pt modelId="{288E8E53-4B35-4D7C-8738-70823B1E91AE}" type="sibTrans" cxnId="{4018C95C-5C62-4E91-9436-F844D5A24CFD}">
      <dgm:prSet/>
      <dgm:spPr/>
      <dgm:t>
        <a:bodyPr/>
        <a:lstStyle/>
        <a:p>
          <a:endParaRPr lang="en-US"/>
        </a:p>
      </dgm:t>
    </dgm:pt>
    <dgm:pt modelId="{9C40F69C-53F1-4ED9-A92A-56DD4178CD23}">
      <dgm:prSet phldrT="[Text]"/>
      <dgm:spPr/>
      <dgm:t>
        <a:bodyPr/>
        <a:lstStyle/>
        <a:p>
          <a:r>
            <a:rPr lang="en-US" dirty="0" smtClean="0"/>
            <a:t>Subject:-English 2</a:t>
          </a:r>
          <a:r>
            <a:rPr lang="en-US" baseline="30000" dirty="0" smtClean="0"/>
            <a:t>nd</a:t>
          </a:r>
          <a:r>
            <a:rPr lang="en-US" dirty="0" smtClean="0"/>
            <a:t> Paper</a:t>
          </a:r>
          <a:endParaRPr lang="en-US" dirty="0"/>
        </a:p>
      </dgm:t>
    </dgm:pt>
    <dgm:pt modelId="{9F6AE772-10A2-4112-85CA-2A8242F301FA}" type="parTrans" cxnId="{7B0937E7-13F2-4598-871C-B986A9031FD6}">
      <dgm:prSet/>
      <dgm:spPr/>
      <dgm:t>
        <a:bodyPr/>
        <a:lstStyle/>
        <a:p>
          <a:endParaRPr lang="en-US"/>
        </a:p>
      </dgm:t>
    </dgm:pt>
    <dgm:pt modelId="{765081E5-BDFF-4856-9829-7074AD91E5B6}" type="sibTrans" cxnId="{7B0937E7-13F2-4598-871C-B986A9031FD6}">
      <dgm:prSet/>
      <dgm:spPr/>
      <dgm:t>
        <a:bodyPr/>
        <a:lstStyle/>
        <a:p>
          <a:endParaRPr lang="en-US"/>
        </a:p>
      </dgm:t>
    </dgm:pt>
    <dgm:pt modelId="{AFC658B1-15BA-41D9-9526-7B44D5453BC7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Unit:- Five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2E3471-0254-4379-B72D-B09F0B40009E}" type="parTrans" cxnId="{5AF15586-902F-49C0-A651-D93C80B03D92}">
      <dgm:prSet/>
      <dgm:spPr/>
      <dgm:t>
        <a:bodyPr/>
        <a:lstStyle/>
        <a:p>
          <a:endParaRPr lang="en-US"/>
        </a:p>
      </dgm:t>
    </dgm:pt>
    <dgm:pt modelId="{CDF29F8A-491A-4D7B-BC58-E1810AE2964B}" type="sibTrans" cxnId="{5AF15586-902F-49C0-A651-D93C80B03D92}">
      <dgm:prSet/>
      <dgm:spPr/>
      <dgm:t>
        <a:bodyPr/>
        <a:lstStyle/>
        <a:p>
          <a:endParaRPr lang="en-US"/>
        </a:p>
      </dgm:t>
    </dgm:pt>
    <dgm:pt modelId="{2EB4E134-14DE-401B-B4B2-EDE572F1D455}">
      <dgm:prSet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Time:- </a:t>
          </a:r>
          <a:r>
            <a:rPr lang="en-US" dirty="0" smtClean="0">
              <a:latin typeface="+mn-lt"/>
              <a:cs typeface="NikoshBAN" panose="02000000000000000000" pitchFamily="2" charset="0"/>
            </a:rPr>
            <a:t>50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Minutes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EEB791-48D5-494B-A6FE-89D71F724422}" type="parTrans" cxnId="{ADA4C438-F08F-4810-ACA5-B5204138CC56}">
      <dgm:prSet/>
      <dgm:spPr/>
    </dgm:pt>
    <dgm:pt modelId="{AE7505F4-8C6A-4579-915E-785C734D7A4A}" type="sibTrans" cxnId="{ADA4C438-F08F-4810-ACA5-B5204138CC56}">
      <dgm:prSet/>
      <dgm:spPr/>
    </dgm:pt>
    <dgm:pt modelId="{8B2D4859-C767-4215-96EA-6DF2E1EBDA50}" type="pres">
      <dgm:prSet presAssocID="{D09AB059-1F90-4DEC-B848-A9CE9705CB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1AA79-6A02-4A51-8BEE-29F282EDE266}" type="pres">
      <dgm:prSet presAssocID="{EE9CA0EE-79A8-41E6-89E4-B074884C9E17}" presName="roof" presStyleLbl="dkBgShp" presStyleIdx="0" presStyleCnt="2"/>
      <dgm:spPr/>
      <dgm:t>
        <a:bodyPr/>
        <a:lstStyle/>
        <a:p>
          <a:endParaRPr lang="en-US"/>
        </a:p>
      </dgm:t>
    </dgm:pt>
    <dgm:pt modelId="{C54F44CD-E4EF-4B45-92BE-B453A92FB69E}" type="pres">
      <dgm:prSet presAssocID="{EE9CA0EE-79A8-41E6-89E4-B074884C9E17}" presName="pillars" presStyleCnt="0"/>
      <dgm:spPr/>
    </dgm:pt>
    <dgm:pt modelId="{82BB1AA1-38B7-456C-B90A-B4343CC9E840}" type="pres">
      <dgm:prSet presAssocID="{EE9CA0EE-79A8-41E6-89E4-B074884C9E17}" presName="pillar1" presStyleLbl="node1" presStyleIdx="0" presStyleCnt="4">
        <dgm:presLayoutVars>
          <dgm:bulletEnabled val="1"/>
        </dgm:presLayoutVars>
      </dgm:prSet>
      <dgm:spPr>
        <a:prstGeom prst="star6">
          <a:avLst/>
        </a:prstGeom>
      </dgm:spPr>
      <dgm:t>
        <a:bodyPr/>
        <a:lstStyle/>
        <a:p>
          <a:endParaRPr lang="en-US"/>
        </a:p>
      </dgm:t>
    </dgm:pt>
    <dgm:pt modelId="{9C3E0D8D-20E0-4B94-BBB8-8C9CCF3C8B5B}" type="pres">
      <dgm:prSet presAssocID="{9C40F69C-53F1-4ED9-A92A-56DD4178CD23}" presName="pillarX" presStyleLbl="node1" presStyleIdx="1" presStyleCnt="4" custScaleY="98258">
        <dgm:presLayoutVars>
          <dgm:bulletEnabled val="1"/>
        </dgm:presLayoutVars>
      </dgm:prSet>
      <dgm:spPr>
        <a:prstGeom prst="star6">
          <a:avLst/>
        </a:prstGeom>
      </dgm:spPr>
      <dgm:t>
        <a:bodyPr/>
        <a:lstStyle/>
        <a:p>
          <a:endParaRPr lang="en-US"/>
        </a:p>
      </dgm:t>
    </dgm:pt>
    <dgm:pt modelId="{84072F3B-CC0D-434F-AF78-EE86BAC3D9C3}" type="pres">
      <dgm:prSet presAssocID="{AFC658B1-15BA-41D9-9526-7B44D5453BC7}" presName="pillarX" presStyleLbl="node1" presStyleIdx="2" presStyleCnt="4">
        <dgm:presLayoutVars>
          <dgm:bulletEnabled val="1"/>
        </dgm:presLayoutVars>
      </dgm:prSet>
      <dgm:spPr>
        <a:prstGeom prst="star6">
          <a:avLst/>
        </a:prstGeom>
      </dgm:spPr>
      <dgm:t>
        <a:bodyPr/>
        <a:lstStyle/>
        <a:p>
          <a:endParaRPr lang="en-US"/>
        </a:p>
      </dgm:t>
    </dgm:pt>
    <dgm:pt modelId="{008B1E3F-E42E-4150-A4A7-B5DE50F5B2C9}" type="pres">
      <dgm:prSet presAssocID="{2EB4E134-14DE-401B-B4B2-EDE572F1D455}" presName="pillarX" presStyleLbl="node1" presStyleIdx="3" presStyleCnt="4" custLinFactNeighborX="-703" custLinFactNeighborY="1256">
        <dgm:presLayoutVars>
          <dgm:bulletEnabled val="1"/>
        </dgm:presLayoutVars>
      </dgm:prSet>
      <dgm:spPr>
        <a:prstGeom prst="star6">
          <a:avLst/>
        </a:prstGeom>
      </dgm:spPr>
      <dgm:t>
        <a:bodyPr/>
        <a:lstStyle/>
        <a:p>
          <a:endParaRPr lang="en-US"/>
        </a:p>
      </dgm:t>
    </dgm:pt>
    <dgm:pt modelId="{321FC789-7578-4FAB-9536-4E19D7AD511E}" type="pres">
      <dgm:prSet presAssocID="{EE9CA0EE-79A8-41E6-89E4-B074884C9E17}" presName="base" presStyleLbl="dkBgShp" presStyleIdx="1" presStyleCnt="2"/>
      <dgm:spPr/>
    </dgm:pt>
  </dgm:ptLst>
  <dgm:cxnLst>
    <dgm:cxn modelId="{1915073D-EB8B-41AF-A8DE-5C8BAA196F00}" type="presOf" srcId="{9C40F69C-53F1-4ED9-A92A-56DD4178CD23}" destId="{9C3E0D8D-20E0-4B94-BBB8-8C9CCF3C8B5B}" srcOrd="0" destOrd="0" presId="urn:microsoft.com/office/officeart/2005/8/layout/hList3"/>
    <dgm:cxn modelId="{7B0937E7-13F2-4598-871C-B986A9031FD6}" srcId="{EE9CA0EE-79A8-41E6-89E4-B074884C9E17}" destId="{9C40F69C-53F1-4ED9-A92A-56DD4178CD23}" srcOrd="1" destOrd="0" parTransId="{9F6AE772-10A2-4112-85CA-2A8242F301FA}" sibTransId="{765081E5-BDFF-4856-9829-7074AD91E5B6}"/>
    <dgm:cxn modelId="{F8443FBE-4297-4BE0-9CA0-B8ECC09CD57D}" type="presOf" srcId="{AE537FD5-66C9-412F-82D0-AFDBEF9AB363}" destId="{82BB1AA1-38B7-456C-B90A-B4343CC9E840}" srcOrd="0" destOrd="0" presId="urn:microsoft.com/office/officeart/2005/8/layout/hList3"/>
    <dgm:cxn modelId="{ADA4C438-F08F-4810-ACA5-B5204138CC56}" srcId="{EE9CA0EE-79A8-41E6-89E4-B074884C9E17}" destId="{2EB4E134-14DE-401B-B4B2-EDE572F1D455}" srcOrd="3" destOrd="0" parTransId="{CDEEB791-48D5-494B-A6FE-89D71F724422}" sibTransId="{AE7505F4-8C6A-4579-915E-785C734D7A4A}"/>
    <dgm:cxn modelId="{DB43CDA7-0E76-4FE4-B4FC-F6CDB9213002}" type="presOf" srcId="{AFC658B1-15BA-41D9-9526-7B44D5453BC7}" destId="{84072F3B-CC0D-434F-AF78-EE86BAC3D9C3}" srcOrd="0" destOrd="0" presId="urn:microsoft.com/office/officeart/2005/8/layout/hList3"/>
    <dgm:cxn modelId="{16FAE136-4740-4B1A-B7CC-2560A42B4D74}" type="presOf" srcId="{D09AB059-1F90-4DEC-B848-A9CE9705CBB4}" destId="{8B2D4859-C767-4215-96EA-6DF2E1EBDA50}" srcOrd="0" destOrd="0" presId="urn:microsoft.com/office/officeart/2005/8/layout/hList3"/>
    <dgm:cxn modelId="{29BED15A-C1A1-478B-B089-95392F3C60AB}" srcId="{D09AB059-1F90-4DEC-B848-A9CE9705CBB4}" destId="{EE9CA0EE-79A8-41E6-89E4-B074884C9E17}" srcOrd="0" destOrd="0" parTransId="{F17E9524-33B7-460D-BA95-00065A022F66}" sibTransId="{5DF875A1-9EF5-45D2-8E16-8F7CFABA9CD6}"/>
    <dgm:cxn modelId="{4018C95C-5C62-4E91-9436-F844D5A24CFD}" srcId="{EE9CA0EE-79A8-41E6-89E4-B074884C9E17}" destId="{AE537FD5-66C9-412F-82D0-AFDBEF9AB363}" srcOrd="0" destOrd="0" parTransId="{96EC6162-692B-4380-B609-A05DB3F52731}" sibTransId="{288E8E53-4B35-4D7C-8738-70823B1E91AE}"/>
    <dgm:cxn modelId="{7915F84A-31B0-4E75-AE3C-902DFC683E15}" type="presOf" srcId="{2EB4E134-14DE-401B-B4B2-EDE572F1D455}" destId="{008B1E3F-E42E-4150-A4A7-B5DE50F5B2C9}" srcOrd="0" destOrd="0" presId="urn:microsoft.com/office/officeart/2005/8/layout/hList3"/>
    <dgm:cxn modelId="{5AF15586-902F-49C0-A651-D93C80B03D92}" srcId="{EE9CA0EE-79A8-41E6-89E4-B074884C9E17}" destId="{AFC658B1-15BA-41D9-9526-7B44D5453BC7}" srcOrd="2" destOrd="0" parTransId="{522E3471-0254-4379-B72D-B09F0B40009E}" sibTransId="{CDF29F8A-491A-4D7B-BC58-E1810AE2964B}"/>
    <dgm:cxn modelId="{1471F8CC-BE80-4701-9C06-E957D5213931}" type="presOf" srcId="{EE9CA0EE-79A8-41E6-89E4-B074884C9E17}" destId="{7811AA79-6A02-4A51-8BEE-29F282EDE266}" srcOrd="0" destOrd="0" presId="urn:microsoft.com/office/officeart/2005/8/layout/hList3"/>
    <dgm:cxn modelId="{4CB4FE23-D732-42FA-819F-B643A3835999}" type="presParOf" srcId="{8B2D4859-C767-4215-96EA-6DF2E1EBDA50}" destId="{7811AA79-6A02-4A51-8BEE-29F282EDE266}" srcOrd="0" destOrd="0" presId="urn:microsoft.com/office/officeart/2005/8/layout/hList3"/>
    <dgm:cxn modelId="{135D8FA6-987F-46FA-BFEB-67AE9A4AD288}" type="presParOf" srcId="{8B2D4859-C767-4215-96EA-6DF2E1EBDA50}" destId="{C54F44CD-E4EF-4B45-92BE-B453A92FB69E}" srcOrd="1" destOrd="0" presId="urn:microsoft.com/office/officeart/2005/8/layout/hList3"/>
    <dgm:cxn modelId="{B592B5CD-B3C9-4CF6-B3BE-20721852021A}" type="presParOf" srcId="{C54F44CD-E4EF-4B45-92BE-B453A92FB69E}" destId="{82BB1AA1-38B7-456C-B90A-B4343CC9E840}" srcOrd="0" destOrd="0" presId="urn:microsoft.com/office/officeart/2005/8/layout/hList3"/>
    <dgm:cxn modelId="{1FFFD966-2491-450B-8A9D-CC1601F27D35}" type="presParOf" srcId="{C54F44CD-E4EF-4B45-92BE-B453A92FB69E}" destId="{9C3E0D8D-20E0-4B94-BBB8-8C9CCF3C8B5B}" srcOrd="1" destOrd="0" presId="urn:microsoft.com/office/officeart/2005/8/layout/hList3"/>
    <dgm:cxn modelId="{D0ECADB6-7F55-4DD9-B614-7822A8C98002}" type="presParOf" srcId="{C54F44CD-E4EF-4B45-92BE-B453A92FB69E}" destId="{84072F3B-CC0D-434F-AF78-EE86BAC3D9C3}" srcOrd="2" destOrd="0" presId="urn:microsoft.com/office/officeart/2005/8/layout/hList3"/>
    <dgm:cxn modelId="{5126B0CE-600D-4685-89C9-FD191F62F8E4}" type="presParOf" srcId="{C54F44CD-E4EF-4B45-92BE-B453A92FB69E}" destId="{008B1E3F-E42E-4150-A4A7-B5DE50F5B2C9}" srcOrd="3" destOrd="0" presId="urn:microsoft.com/office/officeart/2005/8/layout/hList3"/>
    <dgm:cxn modelId="{944D611F-7145-497E-8717-516FBF00614F}" type="presParOf" srcId="{8B2D4859-C767-4215-96EA-6DF2E1EBDA50}" destId="{321FC789-7578-4FAB-9536-4E19D7AD511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BB286-5FA2-4586-8B37-7292FD8B9FA8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D52A5-A00C-4E79-AB9B-F029CB995C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BE16C-59F4-4710-B59C-8BFEF89A98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20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BE16C-59F4-4710-B59C-8BFEF89A982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99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0220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653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4120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0569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985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5865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7118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9870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682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616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53682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171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4823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8034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373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4930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193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897B60-3593-4D1F-9C4F-5B7CA30B8593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BD0179-868F-4BB5-A8E0-FB6E71442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00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776" y="0"/>
            <a:ext cx="5038164" cy="1314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314450"/>
            <a:ext cx="10892117" cy="483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8482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2975" y="708024"/>
            <a:ext cx="4434618" cy="4206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5927" y="3400425"/>
            <a:ext cx="112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OVER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213" y="4914899"/>
            <a:ext cx="6700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bridge runs …… the canal.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3" descr="C:\Users\Asa\Desktop\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3738" y="81438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62874" y="2830415"/>
            <a:ext cx="1604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Above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6442" y="3479035"/>
            <a:ext cx="5457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plane flies …….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 sky.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884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0.20326 0.2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07407E-6 L 0.05534 0.094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526" y="2118463"/>
            <a:ext cx="4129088" cy="3594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7927" y="3857625"/>
            <a:ext cx="1504757" cy="1471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214938" y="4744463"/>
            <a:ext cx="1857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UNDER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2294288" y="1632776"/>
            <a:ext cx="27746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1814513" y="728663"/>
            <a:ext cx="1185862" cy="742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671888" y="1100138"/>
            <a:ext cx="985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UP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38" y="1826354"/>
            <a:ext cx="5957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mango is …… the table.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ball is ……… the table.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0008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59259E-6 L 0.35468 0.1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34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0.17109 -0.272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a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" y="1643062"/>
            <a:ext cx="11101387" cy="468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Callout 2"/>
          <p:cNvSpPr/>
          <p:nvPr/>
        </p:nvSpPr>
        <p:spPr>
          <a:xfrm>
            <a:off x="2828925" y="728662"/>
            <a:ext cx="5829299" cy="9144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Look at the picture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661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sa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1943101"/>
            <a:ext cx="11187111" cy="430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Callout 3"/>
          <p:cNvSpPr/>
          <p:nvPr/>
        </p:nvSpPr>
        <p:spPr>
          <a:xfrm>
            <a:off x="2214563" y="820461"/>
            <a:ext cx="7886700" cy="914400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Look at the picture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2717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Up Ribbon 3"/>
          <p:cNvSpPr/>
          <p:nvPr/>
        </p:nvSpPr>
        <p:spPr>
          <a:xfrm>
            <a:off x="2161891" y="755958"/>
            <a:ext cx="7515224" cy="758952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82765" y="2373431"/>
            <a:ext cx="296412" cy="21964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3822" y="2237380"/>
            <a:ext cx="802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mangoes are divided ……… two friends.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2006" y="1637731"/>
            <a:ext cx="968991" cy="423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34519" y="1924334"/>
            <a:ext cx="3384645" cy="600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1982764" y="2905694"/>
            <a:ext cx="337355" cy="24693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176" y="2756848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bridge is ……. the canal.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941821" y="3410661"/>
            <a:ext cx="337355" cy="24693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6471" y="3275463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entered ……. the class.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955469" y="3929276"/>
            <a:ext cx="337355" cy="24693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2823" y="3835021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 is running  ……. the forest.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928173" y="4393300"/>
            <a:ext cx="337355" cy="24693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3766" y="4285397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garden is situated  …….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house.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2883" y="1665026"/>
            <a:ext cx="1160060" cy="423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31308" y="1651379"/>
            <a:ext cx="573205" cy="423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31811" y="1651380"/>
            <a:ext cx="723330" cy="423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41493" y="1637731"/>
            <a:ext cx="968991" cy="450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440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decel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3 4.07407E-6 L 0.30065 0.1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34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decel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17305 0.38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decel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5274 0.235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decel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22222E-6 L -0.07891 0.164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decel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85185E-6 L -0.07773 0.31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1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093" y="696035"/>
            <a:ext cx="1095915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USE OF SOME IMPORTANT PREPOSITION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394578" y="2088109"/>
            <a:ext cx="3027285" cy="2596014"/>
          </a:xfrm>
          <a:prstGeom prst="ellips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56739" y="18006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6842" y="1433015"/>
            <a:ext cx="197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,   Over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5337" y="4667534"/>
            <a:ext cx="6264323" cy="8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25134" y="423080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5206" y="4722126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, Under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57099" y="3043453"/>
            <a:ext cx="6318912" cy="5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9546" y="2743200"/>
            <a:ext cx="197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        Though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03260" y="2743199"/>
            <a:ext cx="67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098042" y="3739488"/>
            <a:ext cx="1965277" cy="2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5463" y="3425589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111690" y="2415655"/>
            <a:ext cx="1746913" cy="27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53134" y="2088107"/>
            <a:ext cx="55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87404" y="3698543"/>
            <a:ext cx="2661312" cy="40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01802" y="3370996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905769" y="2361063"/>
            <a:ext cx="2524834" cy="2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38030" y="2047163"/>
            <a:ext cx="78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846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728663"/>
            <a:ext cx="9601196" cy="78581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Group Work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936" y="2507987"/>
            <a:ext cx="9267966" cy="320410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students go  </a:t>
            </a:r>
            <a:r>
              <a:rPr lang="en-US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___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school.</a:t>
            </a:r>
          </a:p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ice floats _____    water.</a:t>
            </a:r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Mango is ____ 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table. </a:t>
            </a:r>
          </a:p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ball </a:t>
            </a:r>
            <a:r>
              <a:rPr lang="en-US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is ____the table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ball </a:t>
            </a:r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is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_____   </a:t>
            </a:r>
            <a:r>
              <a:rPr lang="en-US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the  chair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r>
              <a:rPr lang="en-US" b="1" dirty="0" smtClean="0">
                <a:ln w="1143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plane is flying ______ the sky.</a:t>
            </a:r>
          </a:p>
          <a:p>
            <a:r>
              <a:rPr lang="en-US" b="1" spc="50" dirty="0" smtClean="0">
                <a:ln w="1143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eggs are _____</a:t>
            </a:r>
            <a:r>
              <a:rPr lang="en-US" b="1" spc="50" dirty="0">
                <a:ln w="1143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</a:t>
            </a:r>
            <a:r>
              <a:rPr lang="en-US" b="1" spc="50" dirty="0" smtClean="0">
                <a:ln w="1143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pot</a:t>
            </a:r>
          </a:p>
          <a:p>
            <a:endParaRPr lang="en-US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8" y="26992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4776" y="5759355"/>
            <a:ext cx="9294125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 to ,  on ,   up ,  under ,  on ,  above ,  in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572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1.We walked home …… the park.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2.He has gone ….. Khulna.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She ran ……. the bridge.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Do not write ….. the line please.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Karim sat …. the window.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26090" y="1228297"/>
            <a:ext cx="3889611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2113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4702104" cy="1708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2100" b="1" dirty="0">
              <a:solidFill>
                <a:srgbClr val="002060"/>
              </a:solidFill>
            </a:endParaRPr>
          </a:p>
          <a:p>
            <a:r>
              <a:rPr lang="en-US" sz="2100" b="1" dirty="0" err="1" smtClean="0">
                <a:solidFill>
                  <a:srgbClr val="002060"/>
                </a:solidFill>
              </a:rPr>
              <a:t>Kazi</a:t>
            </a:r>
            <a:r>
              <a:rPr lang="en-US" sz="2100" b="1" dirty="0" smtClean="0">
                <a:solidFill>
                  <a:srgbClr val="002060"/>
                </a:solidFill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</a:rPr>
              <a:t>Rowshan</a:t>
            </a:r>
            <a:r>
              <a:rPr lang="en-US" sz="2100" b="1" dirty="0" smtClean="0">
                <a:solidFill>
                  <a:srgbClr val="002060"/>
                </a:solidFill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</a:rPr>
              <a:t>Ara</a:t>
            </a:r>
            <a:r>
              <a:rPr lang="en-US" sz="2100" b="1" dirty="0" smtClean="0">
                <a:solidFill>
                  <a:srgbClr val="002060"/>
                </a:solidFill>
              </a:rPr>
              <a:t> Begum </a:t>
            </a:r>
          </a:p>
          <a:p>
            <a:r>
              <a:rPr lang="en-US" sz="2100" b="1" dirty="0" smtClean="0">
                <a:solidFill>
                  <a:srgbClr val="002060"/>
                </a:solidFill>
              </a:rPr>
              <a:t>Assistant Head Teacher </a:t>
            </a:r>
            <a:endParaRPr lang="en-US" sz="2100" b="1" dirty="0">
              <a:solidFill>
                <a:srgbClr val="002060"/>
              </a:solidFill>
            </a:endParaRPr>
          </a:p>
          <a:p>
            <a:r>
              <a:rPr lang="en-US" sz="2100" b="1" dirty="0" err="1" smtClean="0">
                <a:solidFill>
                  <a:srgbClr val="002060"/>
                </a:solidFill>
              </a:rPr>
              <a:t>Baralia</a:t>
            </a:r>
            <a:r>
              <a:rPr lang="en-US" sz="2100" b="1" dirty="0" smtClean="0">
                <a:solidFill>
                  <a:srgbClr val="002060"/>
                </a:solidFill>
              </a:rPr>
              <a:t> High School</a:t>
            </a:r>
          </a:p>
          <a:p>
            <a:r>
              <a:rPr lang="en-US" sz="2100" b="1" dirty="0" err="1" smtClean="0">
                <a:solidFill>
                  <a:srgbClr val="002060"/>
                </a:solidFill>
              </a:rPr>
              <a:t>Dattapara,Lakshmipur</a:t>
            </a:r>
            <a:r>
              <a:rPr lang="en-US" sz="2100" b="1" smtClean="0">
                <a:solidFill>
                  <a:srgbClr val="002060"/>
                </a:solidFill>
              </a:rPr>
              <a:t>.</a:t>
            </a:r>
            <a:r>
              <a:rPr lang="en-US" sz="2100" b="1" smtClean="0">
                <a:solidFill>
                  <a:srgbClr val="002060"/>
                </a:solidFill>
              </a:rPr>
              <a:t> </a:t>
            </a:r>
            <a:endParaRPr lang="en-US" sz="21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2362" y="385483"/>
            <a:ext cx="4347531" cy="600164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6154" y="1094909"/>
            <a:ext cx="3276600" cy="1708160"/>
          </a:xfrm>
          <a:prstGeom prst="rect">
            <a:avLst/>
          </a:prstGeom>
          <a:solidFill>
            <a:srgbClr val="7030A0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2060"/>
                </a:solidFill>
              </a:rPr>
              <a:t>Class: 9-10</a:t>
            </a:r>
          </a:p>
          <a:p>
            <a:r>
              <a:rPr lang="en-US" sz="2100" b="1" dirty="0">
                <a:solidFill>
                  <a:srgbClr val="002060"/>
                </a:solidFill>
              </a:rPr>
              <a:t>Subject: English 2nd</a:t>
            </a:r>
            <a:r>
              <a:rPr lang="en-US" sz="2100" b="1" baseline="30000" dirty="0">
                <a:solidFill>
                  <a:srgbClr val="002060"/>
                </a:solidFill>
              </a:rPr>
              <a:t>t</a:t>
            </a:r>
            <a:r>
              <a:rPr lang="en-US" sz="2100" b="1" dirty="0">
                <a:solidFill>
                  <a:srgbClr val="002060"/>
                </a:solidFill>
              </a:rPr>
              <a:t> </a:t>
            </a:r>
            <a:r>
              <a:rPr lang="en-US" sz="2100" b="1" dirty="0" smtClean="0">
                <a:solidFill>
                  <a:srgbClr val="002060"/>
                </a:solidFill>
              </a:rPr>
              <a:t>paper</a:t>
            </a:r>
            <a:endParaRPr lang="en-US" sz="2100" b="1" dirty="0">
              <a:solidFill>
                <a:srgbClr val="002060"/>
              </a:solidFill>
            </a:endParaRPr>
          </a:p>
          <a:p>
            <a:r>
              <a:rPr lang="en-US" sz="2100" b="1" dirty="0">
                <a:solidFill>
                  <a:srgbClr val="002060"/>
                </a:solidFill>
              </a:rPr>
              <a:t>Time: 45 Minutes</a:t>
            </a:r>
          </a:p>
          <a:p>
            <a:r>
              <a:rPr lang="en-US" sz="2100" b="1" dirty="0">
                <a:solidFill>
                  <a:srgbClr val="002060"/>
                </a:solidFill>
              </a:rPr>
              <a:t>Date: </a:t>
            </a:r>
          </a:p>
        </p:txBody>
      </p:sp>
    </p:spTree>
    <p:extLst>
      <p:ext uri="{BB962C8B-B14F-4D97-AF65-F5344CB8AC3E}">
        <p14:creationId xmlns:p14="http://schemas.microsoft.com/office/powerpoint/2010/main" xmlns="" val="2484599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2976314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212465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8" y="128589"/>
            <a:ext cx="12006261" cy="10858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something about these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Asa\Desktop\Cat 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328738"/>
            <a:ext cx="3427029" cy="2686050"/>
          </a:xfrm>
          <a:prstGeom prst="rect">
            <a:avLst/>
          </a:prstGeom>
          <a:solidFill>
            <a:srgbClr val="00B0F0"/>
          </a:solidFill>
          <a:extLst/>
        </p:spPr>
      </p:pic>
      <p:pic>
        <p:nvPicPr>
          <p:cNvPr id="5" name="Picture 2" descr="C:\Users\Asa\Desktop\in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2115" y="1328738"/>
            <a:ext cx="2714624" cy="2686050"/>
          </a:xfrm>
          <a:prstGeom prst="rect">
            <a:avLst/>
          </a:prstGeom>
          <a:noFill/>
          <a:extLst/>
        </p:spPr>
      </p:pic>
      <p:pic>
        <p:nvPicPr>
          <p:cNvPr id="6" name="Picture 3" descr="C:\Users\Asa\Desktop\into.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5887" y="1369910"/>
            <a:ext cx="2955538" cy="268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sa\Desktop\cat 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8" y="4257675"/>
            <a:ext cx="3427029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sa\Desktop\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2116" y="4205460"/>
            <a:ext cx="2571747" cy="255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sa\Desktop\cat un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5888" y="4205461"/>
            <a:ext cx="2955538" cy="255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9245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101" y="200026"/>
            <a:ext cx="8429624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Today’s Topic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 flipH="1">
            <a:off x="2917505" y="1900237"/>
            <a:ext cx="6055043" cy="2986087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Preposition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184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43200" y="100014"/>
            <a:ext cx="6743699" cy="12858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Learning Outcomes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649" y="1830473"/>
            <a:ext cx="9386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After S’s have studied the Lesson, S’s will able to</a:t>
            </a:r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4-Point Star 4"/>
          <p:cNvSpPr/>
          <p:nvPr/>
        </p:nvSpPr>
        <p:spPr>
          <a:xfrm>
            <a:off x="280307" y="1714712"/>
            <a:ext cx="943430" cy="75474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522856" y="1714712"/>
            <a:ext cx="856343" cy="75474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7086" y="3236685"/>
            <a:ext cx="5659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NikoshBAN" panose="02000000000000000000" pitchFamily="2" charset="0"/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Narrate preposition?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5782" y="3957638"/>
            <a:ext cx="7817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NikoshBAN" panose="02000000000000000000" pitchFamily="2" charset="0"/>
              </a:rPr>
              <a:t>2.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Show  and use preposition.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474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713" y="700088"/>
            <a:ext cx="6615113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is preposition?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9075" y="1657351"/>
            <a:ext cx="2135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 - </a:t>
            </a:r>
            <a:r>
              <a:rPr lang="en-US" sz="40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9075" y="2614614"/>
            <a:ext cx="5014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Position – </a:t>
            </a:r>
            <a:r>
              <a:rPr lang="bn-IN" sz="4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endParaRPr lang="en-US" sz="40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975" y="3571877"/>
            <a:ext cx="10344150" cy="193899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FF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Preposition is a word placed before a noun or a pronoun to show it’s relation with same other words in the sentences</a:t>
            </a:r>
            <a:endParaRPr lang="en-US" sz="4000" dirty="0">
              <a:solidFill>
                <a:srgbClr val="00FF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11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1100138" y="685801"/>
            <a:ext cx="2343150" cy="2843211"/>
          </a:xfrm>
          <a:prstGeom prst="flowChartMagneticDisk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5906" y="1705568"/>
            <a:ext cx="1471614" cy="1632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79056" y="1922740"/>
            <a:ext cx="1107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IN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138" y="4548779"/>
            <a:ext cx="827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eggs are …… the pot.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21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05964 0.38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2" y="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9645" y="839124"/>
            <a:ext cx="3343274" cy="3971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86276" y="2843212"/>
            <a:ext cx="161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ON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6198" y="5044898"/>
            <a:ext cx="791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 football is ….. The chair.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1539879" flipV="1">
            <a:off x="2359274" y="2496147"/>
            <a:ext cx="652541" cy="55683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40475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0.01146 0.3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PresentationFormat>Custom</PresentationFormat>
  <Paragraphs>81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Group Work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2</cp:revision>
  <dcterms:modified xsi:type="dcterms:W3CDTF">2017-08-14T15:32:27Z</dcterms:modified>
</cp:coreProperties>
</file>